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420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8557-3D93-4FEE-80B8-120F7AA52CAA}" type="datetimeFigureOut">
              <a:rPr lang="en-AU" smtClean="0"/>
              <a:t>2/03/2015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C293-FAB6-4C83-9E7A-6F44BDCA80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346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8557-3D93-4FEE-80B8-120F7AA52CAA}" type="datetimeFigureOut">
              <a:rPr lang="en-AU" smtClean="0"/>
              <a:t>2/03/2015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C293-FAB6-4C83-9E7A-6F44BDCA80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3379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8557-3D93-4FEE-80B8-120F7AA52CAA}" type="datetimeFigureOut">
              <a:rPr lang="en-AU" smtClean="0"/>
              <a:t>2/03/2015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C293-FAB6-4C83-9E7A-6F44BDCA80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5718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8557-3D93-4FEE-80B8-120F7AA52CAA}" type="datetimeFigureOut">
              <a:rPr lang="en-AU" smtClean="0"/>
              <a:t>2/03/2015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C293-FAB6-4C83-9E7A-6F44BDCA80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949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8557-3D93-4FEE-80B8-120F7AA52CAA}" type="datetimeFigureOut">
              <a:rPr lang="en-AU" smtClean="0"/>
              <a:t>2/03/2015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C293-FAB6-4C83-9E7A-6F44BDCA80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2506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8557-3D93-4FEE-80B8-120F7AA52CAA}" type="datetimeFigureOut">
              <a:rPr lang="en-AU" smtClean="0"/>
              <a:t>2/03/2015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C293-FAB6-4C83-9E7A-6F44BDCA80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9483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8557-3D93-4FEE-80B8-120F7AA52CAA}" type="datetimeFigureOut">
              <a:rPr lang="en-AU" smtClean="0"/>
              <a:t>2/03/2015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C293-FAB6-4C83-9E7A-6F44BDCA80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537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8557-3D93-4FEE-80B8-120F7AA52CAA}" type="datetimeFigureOut">
              <a:rPr lang="en-AU" smtClean="0"/>
              <a:t>2/03/2015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C293-FAB6-4C83-9E7A-6F44BDCA80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829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8557-3D93-4FEE-80B8-120F7AA52CAA}" type="datetimeFigureOut">
              <a:rPr lang="en-AU" smtClean="0"/>
              <a:t>2/03/2015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C293-FAB6-4C83-9E7A-6F44BDCA80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299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8557-3D93-4FEE-80B8-120F7AA52CAA}" type="datetimeFigureOut">
              <a:rPr lang="en-AU" smtClean="0"/>
              <a:t>2/03/2015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C293-FAB6-4C83-9E7A-6F44BDCA80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4585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8557-3D93-4FEE-80B8-120F7AA52CAA}" type="datetimeFigureOut">
              <a:rPr lang="en-AU" smtClean="0"/>
              <a:t>2/03/2015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C293-FAB6-4C83-9E7A-6F44BDCA80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635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C8557-3D93-4FEE-80B8-120F7AA52CAA}" type="datetimeFigureOut">
              <a:rPr lang="en-AU" smtClean="0"/>
              <a:t>2/03/2015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6C293-FAB6-4C83-9E7A-6F44BDCA80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218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99392"/>
            <a:ext cx="7772400" cy="1470025"/>
          </a:xfrm>
        </p:spPr>
        <p:txBody>
          <a:bodyPr>
            <a:normAutofit/>
          </a:bodyPr>
          <a:lstStyle/>
          <a:p>
            <a:r>
              <a:rPr lang="en-AU" sz="6000" dirty="0" smtClean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n-AU" sz="6000" dirty="0" err="1" smtClean="0">
                <a:solidFill>
                  <a:schemeClr val="accent1">
                    <a:lumMod val="75000"/>
                  </a:schemeClr>
                </a:solidFill>
              </a:rPr>
              <a:t>Bataille</a:t>
            </a:r>
            <a:r>
              <a:rPr lang="en-AU" sz="6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AU" sz="6000" dirty="0" err="1" smtClean="0">
                <a:solidFill>
                  <a:schemeClr val="accent1">
                    <a:lumMod val="75000"/>
                  </a:schemeClr>
                </a:solidFill>
              </a:rPr>
              <a:t>Navale</a:t>
            </a:r>
            <a:endParaRPr lang="en-AU" sz="6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268760"/>
            <a:ext cx="8640960" cy="5328592"/>
          </a:xfrm>
        </p:spPr>
        <p:txBody>
          <a:bodyPr>
            <a:normAutofit lnSpcReduction="10000"/>
          </a:bodyPr>
          <a:lstStyle/>
          <a:p>
            <a:r>
              <a:rPr lang="en-AU" u="sng" dirty="0" err="1" smtClean="0"/>
              <a:t>Cochez</a:t>
            </a:r>
            <a:r>
              <a:rPr lang="en-AU" u="sng" dirty="0" smtClean="0"/>
              <a:t> les cases pour </a:t>
            </a:r>
            <a:r>
              <a:rPr lang="en-AU" u="sng" dirty="0" err="1" smtClean="0"/>
              <a:t>vos</a:t>
            </a:r>
            <a:r>
              <a:rPr lang="en-AU" u="sng" dirty="0" smtClean="0"/>
              <a:t> bateaux</a:t>
            </a:r>
            <a:r>
              <a:rPr lang="en-AU" dirty="0" smtClean="0"/>
              <a:t>:</a:t>
            </a:r>
          </a:p>
          <a:p>
            <a:r>
              <a:rPr lang="en-AU" dirty="0" smtClean="0"/>
              <a:t>Porte-</a:t>
            </a:r>
            <a:r>
              <a:rPr lang="en-AU" dirty="0" err="1" smtClean="0"/>
              <a:t>avion</a:t>
            </a:r>
            <a:r>
              <a:rPr lang="en-AU" dirty="0" smtClean="0"/>
              <a:t> – 5 cases </a:t>
            </a:r>
            <a:r>
              <a:rPr lang="en-AU" dirty="0" err="1" smtClean="0">
                <a:latin typeface="Wingdings" panose="05000000000000000000" pitchFamily="2" charset="2"/>
              </a:rPr>
              <a:t>xxxxx</a:t>
            </a:r>
            <a:endParaRPr lang="en-AU" dirty="0" smtClean="0"/>
          </a:p>
          <a:p>
            <a:r>
              <a:rPr lang="en-AU" dirty="0" err="1" smtClean="0"/>
              <a:t>Croiseur</a:t>
            </a:r>
            <a:r>
              <a:rPr lang="en-AU" dirty="0" smtClean="0"/>
              <a:t> – 4 cases </a:t>
            </a:r>
            <a:r>
              <a:rPr lang="en-AU" dirty="0" err="1" smtClean="0">
                <a:latin typeface="Wingdings" panose="05000000000000000000" pitchFamily="2" charset="2"/>
              </a:rPr>
              <a:t>xxxx</a:t>
            </a:r>
            <a:endParaRPr lang="en-AU" dirty="0" smtClean="0"/>
          </a:p>
          <a:p>
            <a:r>
              <a:rPr lang="en-AU" dirty="0" smtClean="0"/>
              <a:t>Sous-</a:t>
            </a:r>
            <a:r>
              <a:rPr lang="en-AU" dirty="0" err="1" smtClean="0"/>
              <a:t>marin</a:t>
            </a:r>
            <a:r>
              <a:rPr lang="en-AU" dirty="0" smtClean="0"/>
              <a:t> – 3 cases </a:t>
            </a:r>
            <a:r>
              <a:rPr lang="en-AU" dirty="0" smtClean="0">
                <a:latin typeface="Wingdings" panose="05000000000000000000" pitchFamily="2" charset="2"/>
              </a:rPr>
              <a:t>xxx</a:t>
            </a:r>
            <a:endParaRPr lang="en-AU" dirty="0" smtClean="0"/>
          </a:p>
          <a:p>
            <a:r>
              <a:rPr lang="en-AU" dirty="0" err="1" smtClean="0"/>
              <a:t>Torpilleur</a:t>
            </a:r>
            <a:r>
              <a:rPr lang="en-AU" dirty="0" smtClean="0"/>
              <a:t> – </a:t>
            </a:r>
            <a:r>
              <a:rPr lang="en-AU" dirty="0"/>
              <a:t>2</a:t>
            </a:r>
            <a:r>
              <a:rPr lang="en-AU" dirty="0" smtClean="0"/>
              <a:t> cases </a:t>
            </a:r>
            <a:r>
              <a:rPr lang="en-AU" dirty="0" smtClean="0">
                <a:latin typeface="Wingdings" panose="05000000000000000000" pitchFamily="2" charset="2"/>
              </a:rPr>
              <a:t>xx</a:t>
            </a:r>
          </a:p>
          <a:p>
            <a:endParaRPr lang="en-AU" sz="1300" dirty="0">
              <a:latin typeface="Wingdings" panose="05000000000000000000" pitchFamily="2" charset="2"/>
            </a:endParaRPr>
          </a:p>
          <a:p>
            <a:r>
              <a:rPr lang="en-AU" dirty="0" smtClean="0">
                <a:solidFill>
                  <a:schemeClr val="tx1"/>
                </a:solidFill>
              </a:rPr>
              <a:t>Le but </a:t>
            </a:r>
            <a:r>
              <a:rPr lang="en-AU" dirty="0" err="1" smtClean="0">
                <a:solidFill>
                  <a:schemeClr val="tx1"/>
                </a:solidFill>
              </a:rPr>
              <a:t>est</a:t>
            </a:r>
            <a:r>
              <a:rPr lang="en-AU" dirty="0" smtClean="0">
                <a:solidFill>
                  <a:schemeClr val="tx1"/>
                </a:solidFill>
              </a:rPr>
              <a:t> de faire </a:t>
            </a:r>
            <a:r>
              <a:rPr lang="en-AU" dirty="0" err="1" smtClean="0">
                <a:solidFill>
                  <a:schemeClr val="tx1"/>
                </a:solidFill>
              </a:rPr>
              <a:t>couler</a:t>
            </a:r>
            <a:r>
              <a:rPr lang="en-AU" dirty="0" smtClean="0">
                <a:solidFill>
                  <a:schemeClr val="tx1"/>
                </a:solidFill>
              </a:rPr>
              <a:t> les bateaux de </a:t>
            </a:r>
            <a:r>
              <a:rPr lang="en-AU" dirty="0" err="1" smtClean="0">
                <a:solidFill>
                  <a:schemeClr val="tx1"/>
                </a:solidFill>
              </a:rPr>
              <a:t>votre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partenaire</a:t>
            </a:r>
            <a:r>
              <a:rPr lang="en-AU" dirty="0" smtClean="0">
                <a:solidFill>
                  <a:schemeClr val="tx1"/>
                </a:solidFill>
              </a:rPr>
              <a:t>. Il </a:t>
            </a:r>
            <a:r>
              <a:rPr lang="en-AU" dirty="0" err="1" smtClean="0">
                <a:solidFill>
                  <a:schemeClr val="tx1"/>
                </a:solidFill>
              </a:rPr>
              <a:t>faut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choisir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une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lettre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smtClean="0">
                <a:solidFill>
                  <a:schemeClr val="tx1"/>
                </a:solidFill>
              </a:rPr>
              <a:t>(les </a:t>
            </a:r>
            <a:r>
              <a:rPr lang="en-AU" dirty="0" err="1" smtClean="0">
                <a:solidFill>
                  <a:schemeClr val="tx1"/>
                </a:solidFill>
              </a:rPr>
              <a:t>colonnes</a:t>
            </a:r>
            <a:r>
              <a:rPr lang="en-AU" dirty="0" smtClean="0">
                <a:solidFill>
                  <a:schemeClr val="tx1"/>
                </a:solidFill>
              </a:rPr>
              <a:t>) </a:t>
            </a:r>
            <a:br>
              <a:rPr lang="en-AU" dirty="0" smtClean="0">
                <a:solidFill>
                  <a:schemeClr val="tx1"/>
                </a:solidFill>
              </a:rPr>
            </a:br>
            <a:r>
              <a:rPr lang="en-AU" smtClean="0">
                <a:solidFill>
                  <a:schemeClr val="tx1"/>
                </a:solidFill>
              </a:rPr>
              <a:t>et </a:t>
            </a:r>
            <a:r>
              <a:rPr lang="en-AU" smtClean="0">
                <a:solidFill>
                  <a:schemeClr val="tx1"/>
                </a:solidFill>
              </a:rPr>
              <a:t>un </a:t>
            </a:r>
            <a:r>
              <a:rPr lang="en-AU" dirty="0" err="1" smtClean="0">
                <a:solidFill>
                  <a:schemeClr val="tx1"/>
                </a:solidFill>
              </a:rPr>
              <a:t>chiffre</a:t>
            </a:r>
            <a:r>
              <a:rPr lang="en-AU" dirty="0" smtClean="0">
                <a:solidFill>
                  <a:schemeClr val="tx1"/>
                </a:solidFill>
              </a:rPr>
              <a:t> (les </a:t>
            </a:r>
            <a:r>
              <a:rPr lang="en-AU" dirty="0" err="1" smtClean="0">
                <a:solidFill>
                  <a:schemeClr val="tx1"/>
                </a:solidFill>
              </a:rPr>
              <a:t>lignes</a:t>
            </a:r>
            <a:r>
              <a:rPr lang="en-AU" dirty="0" smtClean="0">
                <a:solidFill>
                  <a:schemeClr val="tx1"/>
                </a:solidFill>
              </a:rPr>
              <a:t>).</a:t>
            </a:r>
            <a:endParaRPr lang="en-AU" dirty="0" smtClean="0">
              <a:solidFill>
                <a:schemeClr val="tx1"/>
              </a:solidFill>
            </a:endParaRPr>
          </a:p>
          <a:p>
            <a:endParaRPr lang="en-AU" sz="1300" dirty="0" smtClean="0"/>
          </a:p>
          <a:p>
            <a:r>
              <a:rPr lang="en-AU" dirty="0" err="1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en-AU" dirty="0" err="1" smtClean="0">
                <a:solidFill>
                  <a:schemeClr val="accent2">
                    <a:lumMod val="75000"/>
                  </a:schemeClr>
                </a:solidFill>
              </a:rPr>
              <a:t>até</a:t>
            </a: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 = missed	touché = hit	</a:t>
            </a:r>
            <a:r>
              <a:rPr lang="en-AU" dirty="0" err="1" smtClean="0">
                <a:solidFill>
                  <a:schemeClr val="accent2">
                    <a:lumMod val="75000"/>
                  </a:schemeClr>
                </a:solidFill>
              </a:rPr>
              <a:t>coulé</a:t>
            </a: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 = sunk</a:t>
            </a:r>
            <a:endParaRPr lang="en-A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44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La Bataille Navale</vt:lpstr>
    </vt:vector>
  </TitlesOfParts>
  <Company>University of South Australia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Bataille Navale</dc:title>
  <dc:creator>University of South Australia</dc:creator>
  <cp:lastModifiedBy>Jennifer Wagner</cp:lastModifiedBy>
  <cp:revision>7</cp:revision>
  <dcterms:created xsi:type="dcterms:W3CDTF">2014-04-30T06:34:33Z</dcterms:created>
  <dcterms:modified xsi:type="dcterms:W3CDTF">2015-03-02T05:58:31Z</dcterms:modified>
</cp:coreProperties>
</file>