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112" d="100"/>
          <a:sy n="112" d="100"/>
        </p:scale>
        <p:origin x="-1632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86CB7-0F05-4E2E-8CE4-60D1CED5B119}" type="datetimeFigureOut">
              <a:rPr lang="en-AU" smtClean="0"/>
              <a:t>6/08/2014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3FC079-2A9F-43DA-BE3C-47C3551E5A3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761577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86CB7-0F05-4E2E-8CE4-60D1CED5B119}" type="datetimeFigureOut">
              <a:rPr lang="en-AU" smtClean="0"/>
              <a:t>6/08/2014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3FC079-2A9F-43DA-BE3C-47C3551E5A3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166612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86CB7-0F05-4E2E-8CE4-60D1CED5B119}" type="datetimeFigureOut">
              <a:rPr lang="en-AU" smtClean="0"/>
              <a:t>6/08/2014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3FC079-2A9F-43DA-BE3C-47C3551E5A3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1516503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86CB7-0F05-4E2E-8CE4-60D1CED5B119}" type="datetimeFigureOut">
              <a:rPr lang="en-AU" smtClean="0"/>
              <a:t>6/08/2014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3FC079-2A9F-43DA-BE3C-47C3551E5A3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516723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86CB7-0F05-4E2E-8CE4-60D1CED5B119}" type="datetimeFigureOut">
              <a:rPr lang="en-AU" smtClean="0"/>
              <a:t>6/08/2014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3FC079-2A9F-43DA-BE3C-47C3551E5A3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3943355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86CB7-0F05-4E2E-8CE4-60D1CED5B119}" type="datetimeFigureOut">
              <a:rPr lang="en-AU" smtClean="0"/>
              <a:t>6/08/2014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3FC079-2A9F-43DA-BE3C-47C3551E5A3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8102910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86CB7-0F05-4E2E-8CE4-60D1CED5B119}" type="datetimeFigureOut">
              <a:rPr lang="en-AU" smtClean="0"/>
              <a:t>6/08/2014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3FC079-2A9F-43DA-BE3C-47C3551E5A3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8703029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86CB7-0F05-4E2E-8CE4-60D1CED5B119}" type="datetimeFigureOut">
              <a:rPr lang="en-AU" smtClean="0"/>
              <a:t>6/08/2014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3FC079-2A9F-43DA-BE3C-47C3551E5A3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809124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86CB7-0F05-4E2E-8CE4-60D1CED5B119}" type="datetimeFigureOut">
              <a:rPr lang="en-AU" smtClean="0"/>
              <a:t>6/08/2014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3FC079-2A9F-43DA-BE3C-47C3551E5A3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0070288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86CB7-0F05-4E2E-8CE4-60D1CED5B119}" type="datetimeFigureOut">
              <a:rPr lang="en-AU" smtClean="0"/>
              <a:t>6/08/2014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3FC079-2A9F-43DA-BE3C-47C3551E5A3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23586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86CB7-0F05-4E2E-8CE4-60D1CED5B119}" type="datetimeFigureOut">
              <a:rPr lang="en-AU" smtClean="0"/>
              <a:t>6/08/2014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3FC079-2A9F-43DA-BE3C-47C3551E5A3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754511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586CB7-0F05-4E2E-8CE4-60D1CED5B119}" type="datetimeFigureOut">
              <a:rPr lang="en-AU" smtClean="0"/>
              <a:t>6/08/2014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3FC079-2A9F-43DA-BE3C-47C3551E5A3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0280830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7544" y="161206"/>
            <a:ext cx="8208912" cy="1035546"/>
          </a:xfrm>
          <a:ln w="5715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Autofit/>
          </a:bodyPr>
          <a:lstStyle/>
          <a:p>
            <a:r>
              <a:rPr lang="en-AU" sz="7200" dirty="0" err="1" smtClean="0"/>
              <a:t>Qu’est-ce</a:t>
            </a:r>
            <a:r>
              <a:rPr lang="en-AU" sz="7200" dirty="0" smtClean="0"/>
              <a:t> </a:t>
            </a:r>
            <a:r>
              <a:rPr lang="en-AU" sz="7200" dirty="0" err="1" smtClean="0"/>
              <a:t>que</a:t>
            </a:r>
            <a:r>
              <a:rPr lang="en-AU" sz="7200" dirty="0" smtClean="0"/>
              <a:t> </a:t>
            </a:r>
            <a:r>
              <a:rPr lang="en-AU" sz="7200" dirty="0" err="1" smtClean="0"/>
              <a:t>c’est</a:t>
            </a:r>
            <a:r>
              <a:rPr lang="en-AU" sz="7200" dirty="0" smtClean="0"/>
              <a:t> ?</a:t>
            </a:r>
            <a:endParaRPr lang="en-AU" sz="7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5536" y="1412776"/>
            <a:ext cx="8424936" cy="3635240"/>
          </a:xfrm>
        </p:spPr>
        <p:txBody>
          <a:bodyPr>
            <a:normAutofit/>
          </a:bodyPr>
          <a:lstStyle/>
          <a:p>
            <a:pPr algn="l"/>
            <a:r>
              <a:rPr lang="en-AU" u="sng" dirty="0" err="1" smtClean="0">
                <a:solidFill>
                  <a:schemeClr val="tx1"/>
                </a:solidFill>
              </a:rPr>
              <a:t>Posez</a:t>
            </a:r>
            <a:r>
              <a:rPr lang="en-AU" u="sng" dirty="0" smtClean="0">
                <a:solidFill>
                  <a:schemeClr val="tx1"/>
                </a:solidFill>
              </a:rPr>
              <a:t> des questions </a:t>
            </a:r>
            <a:r>
              <a:rPr lang="en-AU" u="sng" dirty="0" err="1" smtClean="0">
                <a:solidFill>
                  <a:schemeClr val="tx1"/>
                </a:solidFill>
              </a:rPr>
              <a:t>oui</a:t>
            </a:r>
            <a:r>
              <a:rPr lang="en-AU" u="sng" dirty="0" smtClean="0">
                <a:solidFill>
                  <a:schemeClr val="tx1"/>
                </a:solidFill>
              </a:rPr>
              <a:t> / non :</a:t>
            </a:r>
          </a:p>
          <a:p>
            <a:pPr algn="l"/>
            <a:r>
              <a:rPr lang="en-AU" dirty="0" smtClean="0">
                <a:solidFill>
                  <a:schemeClr val="tx1"/>
                </a:solidFill>
              </a:rPr>
              <a:t>Est-</a:t>
            </a:r>
            <a:r>
              <a:rPr lang="en-AU" dirty="0" err="1" smtClean="0">
                <a:solidFill>
                  <a:schemeClr val="tx1"/>
                </a:solidFill>
              </a:rPr>
              <a:t>ce</a:t>
            </a:r>
            <a:r>
              <a:rPr lang="en-AU" dirty="0" smtClean="0">
                <a:solidFill>
                  <a:schemeClr val="tx1"/>
                </a:solidFill>
              </a:rPr>
              <a:t> </a:t>
            </a:r>
            <a:r>
              <a:rPr lang="en-AU" dirty="0" err="1" smtClean="0">
                <a:solidFill>
                  <a:schemeClr val="tx1"/>
                </a:solidFill>
              </a:rPr>
              <a:t>que</a:t>
            </a:r>
            <a:r>
              <a:rPr lang="en-AU" dirty="0" smtClean="0">
                <a:solidFill>
                  <a:schemeClr val="tx1"/>
                </a:solidFill>
              </a:rPr>
              <a:t> </a:t>
            </a:r>
            <a:r>
              <a:rPr lang="en-AU" dirty="0" err="1" smtClean="0">
                <a:solidFill>
                  <a:schemeClr val="tx1"/>
                </a:solidFill>
              </a:rPr>
              <a:t>c’est</a:t>
            </a:r>
            <a:r>
              <a:rPr lang="en-AU" dirty="0" smtClean="0">
                <a:solidFill>
                  <a:schemeClr val="tx1"/>
                </a:solidFill>
              </a:rPr>
              <a:t> rouge / orange / </a:t>
            </a:r>
            <a:r>
              <a:rPr lang="en-AU" dirty="0" err="1" smtClean="0">
                <a:solidFill>
                  <a:schemeClr val="tx1"/>
                </a:solidFill>
              </a:rPr>
              <a:t>jaune</a:t>
            </a:r>
            <a:r>
              <a:rPr lang="en-AU" dirty="0" smtClean="0">
                <a:solidFill>
                  <a:schemeClr val="tx1"/>
                </a:solidFill>
              </a:rPr>
              <a:t> / vert?</a:t>
            </a:r>
          </a:p>
          <a:p>
            <a:pPr algn="l"/>
            <a:r>
              <a:rPr lang="en-AU" dirty="0" smtClean="0">
                <a:solidFill>
                  <a:schemeClr val="tx1"/>
                </a:solidFill>
              </a:rPr>
              <a:t>Est-</a:t>
            </a:r>
            <a:r>
              <a:rPr lang="en-AU" dirty="0" err="1" smtClean="0">
                <a:solidFill>
                  <a:schemeClr val="tx1"/>
                </a:solidFill>
              </a:rPr>
              <a:t>ce</a:t>
            </a:r>
            <a:r>
              <a:rPr lang="en-AU" dirty="0" smtClean="0">
                <a:solidFill>
                  <a:schemeClr val="tx1"/>
                </a:solidFill>
              </a:rPr>
              <a:t> </a:t>
            </a:r>
            <a:r>
              <a:rPr lang="en-AU" dirty="0" err="1" smtClean="0">
                <a:solidFill>
                  <a:schemeClr val="tx1"/>
                </a:solidFill>
              </a:rPr>
              <a:t>que</a:t>
            </a:r>
            <a:r>
              <a:rPr lang="en-AU" dirty="0" smtClean="0">
                <a:solidFill>
                  <a:schemeClr val="tx1"/>
                </a:solidFill>
              </a:rPr>
              <a:t> </a:t>
            </a:r>
            <a:r>
              <a:rPr lang="en-AU" dirty="0" err="1" smtClean="0">
                <a:solidFill>
                  <a:schemeClr val="tx1"/>
                </a:solidFill>
              </a:rPr>
              <a:t>c’est</a:t>
            </a:r>
            <a:r>
              <a:rPr lang="en-AU" dirty="0" smtClean="0">
                <a:solidFill>
                  <a:schemeClr val="tx1"/>
                </a:solidFill>
              </a:rPr>
              <a:t> un fruit / un </a:t>
            </a:r>
            <a:r>
              <a:rPr lang="en-AU" dirty="0" err="1" smtClean="0">
                <a:solidFill>
                  <a:schemeClr val="tx1"/>
                </a:solidFill>
              </a:rPr>
              <a:t>légume</a:t>
            </a:r>
            <a:r>
              <a:rPr lang="en-AU" dirty="0" smtClean="0">
                <a:solidFill>
                  <a:schemeClr val="tx1"/>
                </a:solidFill>
              </a:rPr>
              <a:t> ?</a:t>
            </a:r>
          </a:p>
          <a:p>
            <a:pPr algn="l"/>
            <a:r>
              <a:rPr lang="en-AU" dirty="0" smtClean="0">
                <a:solidFill>
                  <a:schemeClr val="tx1"/>
                </a:solidFill>
              </a:rPr>
              <a:t>Est-</a:t>
            </a:r>
            <a:r>
              <a:rPr lang="en-AU" dirty="0" err="1" smtClean="0">
                <a:solidFill>
                  <a:schemeClr val="tx1"/>
                </a:solidFill>
              </a:rPr>
              <a:t>ce</a:t>
            </a:r>
            <a:r>
              <a:rPr lang="en-AU" dirty="0" smtClean="0">
                <a:solidFill>
                  <a:schemeClr val="tx1"/>
                </a:solidFill>
              </a:rPr>
              <a:t> </a:t>
            </a:r>
            <a:r>
              <a:rPr lang="en-AU" dirty="0" err="1" smtClean="0">
                <a:solidFill>
                  <a:schemeClr val="tx1"/>
                </a:solidFill>
              </a:rPr>
              <a:t>que</a:t>
            </a:r>
            <a:r>
              <a:rPr lang="en-AU" dirty="0" smtClean="0">
                <a:solidFill>
                  <a:schemeClr val="tx1"/>
                </a:solidFill>
              </a:rPr>
              <a:t> </a:t>
            </a:r>
            <a:r>
              <a:rPr lang="en-AU" dirty="0" err="1" smtClean="0">
                <a:solidFill>
                  <a:schemeClr val="tx1"/>
                </a:solidFill>
              </a:rPr>
              <a:t>c’est</a:t>
            </a:r>
            <a:r>
              <a:rPr lang="en-AU" dirty="0" smtClean="0">
                <a:solidFill>
                  <a:schemeClr val="tx1"/>
                </a:solidFill>
              </a:rPr>
              <a:t> long / </a:t>
            </a:r>
            <a:r>
              <a:rPr lang="en-AU" dirty="0" err="1" smtClean="0">
                <a:solidFill>
                  <a:schemeClr val="tx1"/>
                </a:solidFill>
              </a:rPr>
              <a:t>rond</a:t>
            </a:r>
            <a:r>
              <a:rPr lang="en-AU" dirty="0" smtClean="0">
                <a:solidFill>
                  <a:schemeClr val="tx1"/>
                </a:solidFill>
              </a:rPr>
              <a:t> ?</a:t>
            </a:r>
          </a:p>
          <a:p>
            <a:pPr algn="l"/>
            <a:r>
              <a:rPr lang="en-AU" dirty="0" smtClean="0">
                <a:solidFill>
                  <a:schemeClr val="tx1"/>
                </a:solidFill>
              </a:rPr>
              <a:t>Est-</a:t>
            </a:r>
            <a:r>
              <a:rPr lang="en-AU" dirty="0" err="1" smtClean="0">
                <a:solidFill>
                  <a:schemeClr val="tx1"/>
                </a:solidFill>
              </a:rPr>
              <a:t>ce</a:t>
            </a:r>
            <a:r>
              <a:rPr lang="en-AU" dirty="0" smtClean="0">
                <a:solidFill>
                  <a:schemeClr val="tx1"/>
                </a:solidFill>
              </a:rPr>
              <a:t> </a:t>
            </a:r>
            <a:r>
              <a:rPr lang="en-AU" dirty="0" err="1" smtClean="0">
                <a:solidFill>
                  <a:schemeClr val="tx1"/>
                </a:solidFill>
              </a:rPr>
              <a:t>qu’il</a:t>
            </a:r>
            <a:r>
              <a:rPr lang="en-AU" dirty="0" smtClean="0">
                <a:solidFill>
                  <a:schemeClr val="tx1"/>
                </a:solidFill>
              </a:rPr>
              <a:t> y a des </a:t>
            </a:r>
            <a:r>
              <a:rPr lang="en-AU" dirty="0" err="1" smtClean="0">
                <a:solidFill>
                  <a:schemeClr val="tx1"/>
                </a:solidFill>
              </a:rPr>
              <a:t>pépins</a:t>
            </a:r>
            <a:r>
              <a:rPr lang="en-AU" dirty="0" smtClean="0">
                <a:solidFill>
                  <a:schemeClr val="tx1"/>
                </a:solidFill>
              </a:rPr>
              <a:t> </a:t>
            </a:r>
            <a:r>
              <a:rPr lang="en-AU" sz="2000" dirty="0" smtClean="0">
                <a:solidFill>
                  <a:schemeClr val="tx1"/>
                </a:solidFill>
              </a:rPr>
              <a:t>(seeds)</a:t>
            </a:r>
            <a:r>
              <a:rPr lang="en-AU" dirty="0" smtClean="0">
                <a:solidFill>
                  <a:schemeClr val="tx1"/>
                </a:solidFill>
              </a:rPr>
              <a:t> / un noyau </a:t>
            </a:r>
            <a:r>
              <a:rPr lang="en-AU" sz="2000" dirty="0" smtClean="0">
                <a:solidFill>
                  <a:schemeClr val="tx1"/>
                </a:solidFill>
              </a:rPr>
              <a:t>(a pit)</a:t>
            </a:r>
            <a:r>
              <a:rPr lang="en-AU" dirty="0" smtClean="0">
                <a:solidFill>
                  <a:schemeClr val="tx1"/>
                </a:solidFill>
              </a:rPr>
              <a:t> ?</a:t>
            </a:r>
          </a:p>
          <a:p>
            <a:pPr algn="l"/>
            <a:r>
              <a:rPr lang="en-AU" dirty="0" smtClean="0">
                <a:solidFill>
                  <a:schemeClr val="tx1"/>
                </a:solidFill>
              </a:rPr>
              <a:t>Est-</a:t>
            </a:r>
            <a:r>
              <a:rPr lang="en-AU" dirty="0" err="1" smtClean="0">
                <a:solidFill>
                  <a:schemeClr val="tx1"/>
                </a:solidFill>
              </a:rPr>
              <a:t>ce</a:t>
            </a:r>
            <a:r>
              <a:rPr lang="en-AU" dirty="0" smtClean="0">
                <a:solidFill>
                  <a:schemeClr val="tx1"/>
                </a:solidFill>
              </a:rPr>
              <a:t> </a:t>
            </a:r>
            <a:r>
              <a:rPr lang="en-AU" dirty="0" err="1" smtClean="0">
                <a:solidFill>
                  <a:schemeClr val="tx1"/>
                </a:solidFill>
              </a:rPr>
              <a:t>qu’il</a:t>
            </a:r>
            <a:r>
              <a:rPr lang="en-AU" dirty="0" smtClean="0">
                <a:solidFill>
                  <a:schemeClr val="tx1"/>
                </a:solidFill>
              </a:rPr>
              <a:t> y a … ? / Est-</a:t>
            </a:r>
            <a:r>
              <a:rPr lang="en-AU" dirty="0" err="1" smtClean="0">
                <a:solidFill>
                  <a:schemeClr val="tx1"/>
                </a:solidFill>
              </a:rPr>
              <a:t>ce</a:t>
            </a:r>
            <a:r>
              <a:rPr lang="en-AU" dirty="0" smtClean="0">
                <a:solidFill>
                  <a:schemeClr val="tx1"/>
                </a:solidFill>
              </a:rPr>
              <a:t> </a:t>
            </a:r>
            <a:r>
              <a:rPr lang="en-AU" dirty="0" err="1" smtClean="0">
                <a:solidFill>
                  <a:schemeClr val="tx1"/>
                </a:solidFill>
              </a:rPr>
              <a:t>que</a:t>
            </a:r>
            <a:r>
              <a:rPr lang="en-AU" dirty="0" smtClean="0">
                <a:solidFill>
                  <a:schemeClr val="tx1"/>
                </a:solidFill>
              </a:rPr>
              <a:t> </a:t>
            </a:r>
            <a:r>
              <a:rPr lang="en-AU" dirty="0" err="1" smtClean="0">
                <a:solidFill>
                  <a:schemeClr val="tx1"/>
                </a:solidFill>
              </a:rPr>
              <a:t>c’est</a:t>
            </a:r>
            <a:r>
              <a:rPr lang="en-AU" dirty="0" smtClean="0">
                <a:solidFill>
                  <a:schemeClr val="tx1"/>
                </a:solidFill>
              </a:rPr>
              <a:t> … ?</a:t>
            </a:r>
            <a:endParaRPr lang="en-AU" dirty="0">
              <a:solidFill>
                <a:schemeClr val="tx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863588" y="5120024"/>
            <a:ext cx="7524836" cy="147732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AU" b="1" u="sng" dirty="0"/>
              <a:t>Fruits</a:t>
            </a:r>
            <a:r>
              <a:rPr lang="en-AU" b="1" dirty="0"/>
              <a:t>				</a:t>
            </a:r>
            <a:r>
              <a:rPr lang="en-AU" b="1" u="sng" dirty="0" err="1"/>
              <a:t>Légumes</a:t>
            </a:r>
            <a:endParaRPr lang="en-AU" b="1" u="sng" dirty="0"/>
          </a:p>
          <a:p>
            <a:r>
              <a:rPr lang="en-AU" b="1" dirty="0">
                <a:solidFill>
                  <a:srgbClr val="FF0000"/>
                </a:solidFill>
              </a:rPr>
              <a:t>cerise, </a:t>
            </a:r>
            <a:r>
              <a:rPr lang="en-AU" b="1" dirty="0" err="1">
                <a:solidFill>
                  <a:srgbClr val="FF0000"/>
                </a:solidFill>
              </a:rPr>
              <a:t>framboise</a:t>
            </a:r>
            <a:r>
              <a:rPr lang="en-AU" b="1" dirty="0">
                <a:solidFill>
                  <a:srgbClr val="FF0000"/>
                </a:solidFill>
              </a:rPr>
              <a:t>, fraise	</a:t>
            </a:r>
            <a:r>
              <a:rPr lang="en-AU" b="1" dirty="0" smtClean="0">
                <a:solidFill>
                  <a:srgbClr val="FF0000"/>
                </a:solidFill>
              </a:rPr>
              <a:t>	</a:t>
            </a:r>
            <a:r>
              <a:rPr lang="en-AU" b="1" dirty="0" err="1" smtClean="0">
                <a:solidFill>
                  <a:srgbClr val="FF0000"/>
                </a:solidFill>
              </a:rPr>
              <a:t>poivron</a:t>
            </a:r>
            <a:r>
              <a:rPr lang="en-AU" b="1" dirty="0">
                <a:solidFill>
                  <a:srgbClr val="FF0000"/>
                </a:solidFill>
              </a:rPr>
              <a:t>, </a:t>
            </a:r>
            <a:r>
              <a:rPr lang="en-AU" b="1" dirty="0" err="1">
                <a:solidFill>
                  <a:srgbClr val="FF0000"/>
                </a:solidFill>
              </a:rPr>
              <a:t>betterave</a:t>
            </a:r>
            <a:r>
              <a:rPr lang="en-AU" b="1" dirty="0">
                <a:solidFill>
                  <a:srgbClr val="FF0000"/>
                </a:solidFill>
              </a:rPr>
              <a:t>, </a:t>
            </a:r>
            <a:r>
              <a:rPr lang="en-AU" b="1" dirty="0" err="1" smtClean="0">
                <a:solidFill>
                  <a:srgbClr val="FF0000"/>
                </a:solidFill>
              </a:rPr>
              <a:t>tomate</a:t>
            </a:r>
            <a:endParaRPr lang="en-AU" b="1" dirty="0" smtClean="0">
              <a:solidFill>
                <a:srgbClr val="FF0000"/>
              </a:solidFill>
            </a:endParaRPr>
          </a:p>
          <a:p>
            <a:r>
              <a:rPr lang="en-AU" b="1" dirty="0">
                <a:solidFill>
                  <a:schemeClr val="accent6">
                    <a:lumMod val="75000"/>
                  </a:schemeClr>
                </a:solidFill>
              </a:rPr>
              <a:t>o</a:t>
            </a:r>
            <a:r>
              <a:rPr lang="en-AU" b="1" dirty="0" smtClean="0">
                <a:solidFill>
                  <a:schemeClr val="accent6">
                    <a:lumMod val="75000"/>
                  </a:schemeClr>
                </a:solidFill>
              </a:rPr>
              <a:t>range, </a:t>
            </a:r>
            <a:r>
              <a:rPr lang="en-AU" b="1" dirty="0" err="1" smtClean="0">
                <a:solidFill>
                  <a:schemeClr val="accent6">
                    <a:lumMod val="75000"/>
                  </a:schemeClr>
                </a:solidFill>
              </a:rPr>
              <a:t>abricot</a:t>
            </a:r>
            <a:r>
              <a:rPr lang="en-AU" b="1" dirty="0" smtClean="0">
                <a:solidFill>
                  <a:schemeClr val="accent6">
                    <a:lumMod val="75000"/>
                  </a:schemeClr>
                </a:solidFill>
              </a:rPr>
              <a:t>, </a:t>
            </a:r>
            <a:r>
              <a:rPr lang="en-AU" b="1" dirty="0" err="1" smtClean="0">
                <a:solidFill>
                  <a:schemeClr val="accent6">
                    <a:lumMod val="75000"/>
                  </a:schemeClr>
                </a:solidFill>
              </a:rPr>
              <a:t>pêche</a:t>
            </a:r>
            <a:r>
              <a:rPr lang="en-AU" b="1" dirty="0" smtClean="0">
                <a:solidFill>
                  <a:schemeClr val="accent6">
                    <a:lumMod val="75000"/>
                  </a:schemeClr>
                </a:solidFill>
              </a:rPr>
              <a:t>		</a:t>
            </a:r>
            <a:r>
              <a:rPr lang="en-AU" b="1" dirty="0" err="1" smtClean="0">
                <a:solidFill>
                  <a:schemeClr val="accent6">
                    <a:lumMod val="75000"/>
                  </a:schemeClr>
                </a:solidFill>
              </a:rPr>
              <a:t>citrouille</a:t>
            </a:r>
            <a:r>
              <a:rPr lang="en-AU" b="1" dirty="0" smtClean="0">
                <a:solidFill>
                  <a:schemeClr val="accent6">
                    <a:lumMod val="75000"/>
                  </a:schemeClr>
                </a:solidFill>
              </a:rPr>
              <a:t>, </a:t>
            </a:r>
            <a:r>
              <a:rPr lang="en-AU" b="1" dirty="0" err="1" smtClean="0">
                <a:solidFill>
                  <a:schemeClr val="accent6">
                    <a:lumMod val="75000"/>
                  </a:schemeClr>
                </a:solidFill>
              </a:rPr>
              <a:t>carotte</a:t>
            </a:r>
            <a:r>
              <a:rPr lang="en-AU" b="1" dirty="0" smtClean="0">
                <a:solidFill>
                  <a:schemeClr val="accent6">
                    <a:lumMod val="75000"/>
                  </a:schemeClr>
                </a:solidFill>
              </a:rPr>
              <a:t>, </a:t>
            </a:r>
            <a:r>
              <a:rPr lang="en-AU" b="1" dirty="0" err="1" smtClean="0">
                <a:solidFill>
                  <a:schemeClr val="accent6">
                    <a:lumMod val="75000"/>
                  </a:schemeClr>
                </a:solidFill>
              </a:rPr>
              <a:t>patate</a:t>
            </a:r>
            <a:r>
              <a:rPr lang="en-AU" b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AU" b="1" dirty="0" err="1" smtClean="0">
                <a:solidFill>
                  <a:schemeClr val="accent6">
                    <a:lumMod val="75000"/>
                  </a:schemeClr>
                </a:solidFill>
              </a:rPr>
              <a:t>douce</a:t>
            </a:r>
            <a:endParaRPr lang="en-AU" b="1" dirty="0" smtClean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n-AU" b="1" dirty="0" err="1" smtClean="0">
                <a:solidFill>
                  <a:srgbClr val="FFFF66"/>
                </a:solidFill>
              </a:rPr>
              <a:t>banane</a:t>
            </a:r>
            <a:r>
              <a:rPr lang="en-AU" b="1" dirty="0" smtClean="0">
                <a:solidFill>
                  <a:srgbClr val="FFFF66"/>
                </a:solidFill>
              </a:rPr>
              <a:t>, citron, </a:t>
            </a:r>
            <a:r>
              <a:rPr lang="en-AU" b="1" dirty="0" err="1" smtClean="0">
                <a:solidFill>
                  <a:srgbClr val="FFFF66"/>
                </a:solidFill>
              </a:rPr>
              <a:t>ananas</a:t>
            </a:r>
            <a:r>
              <a:rPr lang="en-AU" b="1" dirty="0" smtClean="0">
                <a:solidFill>
                  <a:srgbClr val="FFFF66"/>
                </a:solidFill>
              </a:rPr>
              <a:t>		</a:t>
            </a:r>
            <a:r>
              <a:rPr lang="en-AU" b="1" dirty="0" err="1" smtClean="0">
                <a:solidFill>
                  <a:srgbClr val="FFFF66"/>
                </a:solidFill>
              </a:rPr>
              <a:t>courge</a:t>
            </a:r>
            <a:r>
              <a:rPr lang="en-AU" b="1" dirty="0" smtClean="0">
                <a:solidFill>
                  <a:srgbClr val="FFFF66"/>
                </a:solidFill>
              </a:rPr>
              <a:t>, </a:t>
            </a:r>
            <a:r>
              <a:rPr lang="en-AU" b="1" dirty="0" err="1" smtClean="0">
                <a:solidFill>
                  <a:srgbClr val="FFFF66"/>
                </a:solidFill>
              </a:rPr>
              <a:t>pomme</a:t>
            </a:r>
            <a:r>
              <a:rPr lang="en-AU" b="1" dirty="0" smtClean="0">
                <a:solidFill>
                  <a:srgbClr val="FFFF66"/>
                </a:solidFill>
              </a:rPr>
              <a:t> de </a:t>
            </a:r>
            <a:r>
              <a:rPr lang="en-AU" b="1" dirty="0" err="1" smtClean="0">
                <a:solidFill>
                  <a:srgbClr val="FFFF66"/>
                </a:solidFill>
              </a:rPr>
              <a:t>terre</a:t>
            </a:r>
            <a:r>
              <a:rPr lang="en-AU" b="1" dirty="0" smtClean="0">
                <a:solidFill>
                  <a:srgbClr val="FFFF66"/>
                </a:solidFill>
              </a:rPr>
              <a:t>, </a:t>
            </a:r>
            <a:r>
              <a:rPr lang="en-AU" b="1" dirty="0" err="1" smtClean="0">
                <a:solidFill>
                  <a:srgbClr val="FFFF66"/>
                </a:solidFill>
              </a:rPr>
              <a:t>épi</a:t>
            </a:r>
            <a:r>
              <a:rPr lang="en-AU" b="1" smtClean="0">
                <a:solidFill>
                  <a:srgbClr val="FFFF66"/>
                </a:solidFill>
              </a:rPr>
              <a:t> de maïs</a:t>
            </a:r>
            <a:endParaRPr lang="en-AU" b="1" dirty="0" smtClean="0">
              <a:solidFill>
                <a:srgbClr val="FFFF66"/>
              </a:solidFill>
            </a:endParaRPr>
          </a:p>
          <a:p>
            <a:r>
              <a:rPr lang="en-AU" b="1" dirty="0" err="1">
                <a:solidFill>
                  <a:srgbClr val="00B050"/>
                </a:solidFill>
              </a:rPr>
              <a:t>p</a:t>
            </a:r>
            <a:r>
              <a:rPr lang="en-AU" b="1" dirty="0" err="1" smtClean="0">
                <a:solidFill>
                  <a:srgbClr val="00B050"/>
                </a:solidFill>
              </a:rPr>
              <a:t>oire</a:t>
            </a:r>
            <a:r>
              <a:rPr lang="en-AU" b="1" dirty="0" smtClean="0">
                <a:solidFill>
                  <a:srgbClr val="00B050"/>
                </a:solidFill>
              </a:rPr>
              <a:t>, kiwi, </a:t>
            </a:r>
            <a:r>
              <a:rPr lang="en-AU" b="1" dirty="0" err="1" smtClean="0">
                <a:solidFill>
                  <a:srgbClr val="00B050"/>
                </a:solidFill>
              </a:rPr>
              <a:t>pomme</a:t>
            </a:r>
            <a:r>
              <a:rPr lang="en-AU" b="1" dirty="0" smtClean="0">
                <a:solidFill>
                  <a:srgbClr val="00B050"/>
                </a:solidFill>
              </a:rPr>
              <a:t>		courgette, </a:t>
            </a:r>
            <a:r>
              <a:rPr lang="en-AU" b="1" dirty="0" err="1" smtClean="0">
                <a:solidFill>
                  <a:srgbClr val="00B050"/>
                </a:solidFill>
              </a:rPr>
              <a:t>poireau</a:t>
            </a:r>
            <a:r>
              <a:rPr lang="en-AU" b="1" dirty="0" smtClean="0">
                <a:solidFill>
                  <a:srgbClr val="00B050"/>
                </a:solidFill>
              </a:rPr>
              <a:t>, </a:t>
            </a:r>
            <a:r>
              <a:rPr lang="en-AU" b="1" dirty="0" err="1" smtClean="0">
                <a:solidFill>
                  <a:srgbClr val="00B050"/>
                </a:solidFill>
              </a:rPr>
              <a:t>concombre</a:t>
            </a:r>
            <a:r>
              <a:rPr lang="en-AU" b="1" dirty="0" smtClean="0">
                <a:solidFill>
                  <a:srgbClr val="00B050"/>
                </a:solidFill>
              </a:rPr>
              <a:t>, </a:t>
            </a:r>
            <a:r>
              <a:rPr lang="en-AU" b="1" dirty="0" err="1" smtClean="0">
                <a:solidFill>
                  <a:srgbClr val="00B050"/>
                </a:solidFill>
              </a:rPr>
              <a:t>brocoli</a:t>
            </a:r>
            <a:endParaRPr lang="en-AU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5964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180</TotalTime>
  <Words>68</Words>
  <Application>Microsoft Office PowerPoint</Application>
  <PresentationFormat>On-screen Show (4:3)</PresentationFormat>
  <Paragraphs>12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Qu’est-ce que c’est ?</vt:lpstr>
    </vt:vector>
  </TitlesOfParts>
  <Company>University of South Australia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Qui est-ce ?</dc:title>
  <dc:creator>University of South Australia</dc:creator>
  <cp:lastModifiedBy>University of South Australia</cp:lastModifiedBy>
  <cp:revision>5</cp:revision>
  <dcterms:created xsi:type="dcterms:W3CDTF">2014-05-08T09:14:24Z</dcterms:created>
  <dcterms:modified xsi:type="dcterms:W3CDTF">2014-08-06T03:16:43Z</dcterms:modified>
</cp:coreProperties>
</file>